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31386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765E7-EE44-45C1-86FB-447654430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399581-EC85-4E66-8DC2-37298FEBD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46272C-C6C6-473A-9596-B176B80C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1305-412E-4BB6-8911-20D69123E422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8DC0AC-BB40-447E-B924-C9FB3EBB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7EDFCF-65EF-4C54-96BE-EC99E42E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1666-E693-483F-8723-F00F1B6F5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489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71AD5-1A29-4B70-94E0-838B54DC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E4D6B-6352-40B4-B068-DE6C048AA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2013EC-748D-4FDA-9695-4DFC1B3E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1305-412E-4BB6-8911-20D69123E422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8A6CC5-CBF7-4E47-B7B2-6A5EA62C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070089-A11B-4B56-8738-FF6F23D1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1666-E693-483F-8723-F00F1B6F5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766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309BE8-D55B-4B7D-8B3F-B02212298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750281-3711-455A-BDA1-FC0521A50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AFB4CE-41E6-4DFD-A0CA-C5C6FDD8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1305-412E-4BB6-8911-20D69123E422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AFE978-1611-43C1-97EA-B777A36A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2C8407-5083-41D5-B641-1A72A863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1666-E693-483F-8723-F00F1B6F5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61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7CF3E-80B1-4B9B-BA1E-DFE54272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20943-DCE2-4A1F-8B42-7F86AAE2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3E0FF0-CCA7-4DD6-82AB-57FBFC11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1305-412E-4BB6-8911-20D69123E422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C69328-C0CB-41D3-80B3-6E245609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98AACC-61E9-48D2-B704-65A3B549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1666-E693-483F-8723-F00F1B6F5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570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2CCD6-1B82-48E7-A082-25FD26BE9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600BB0-CAA6-4B81-813A-CD9DC1A44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593241-C935-4D23-A6AC-F0776E89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1305-412E-4BB6-8911-20D69123E422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78B353-6FF2-4663-9013-7965859F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FBB1CD-978B-45BD-B9ED-1328DA34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1666-E693-483F-8723-F00F1B6F5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9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D0D58-E2BC-4270-8837-81D27F80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5EBA30-F641-4B26-B452-ACF745FB5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93C060-E7F5-4831-8F2E-AC4643DCA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0367D9-CE76-487D-8BD9-68A75D58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1305-412E-4BB6-8911-20D69123E422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A416F9-84CE-4ABC-8A8E-9C1C79CE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2342E6-7EB4-4DC3-8E60-C2944499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1666-E693-483F-8723-F00F1B6F5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71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10AF1-4F47-4911-A49B-8EFBA51A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A3203A-B337-4A08-A479-17EC18332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D0795C-908C-4023-BCD7-AC43476BC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AE5577-A744-444B-AE83-2757A8C96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9CDD6-1958-4066-B8FA-9033ADD77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045D80-F4E9-4DAB-B9D1-AB4F5103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1305-412E-4BB6-8911-20D69123E422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C78F7C-9ED3-4135-B935-DB50193C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4519258-0F30-49C6-AF03-2D9CC928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1666-E693-483F-8723-F00F1B6F5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31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3EAB6-8459-4622-8D6C-788AE5AF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418540-0290-4A65-8A07-F969220E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1305-412E-4BB6-8911-20D69123E422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CB92FB-9F30-49D6-B62C-C9E3AFA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08D32C-9ACC-4AF7-AF6D-1989BD41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1666-E693-483F-8723-F00F1B6F5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48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7933AE-41F9-49D7-AF64-CB638F0F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1305-412E-4BB6-8911-20D69123E422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281CF9-4D82-4D68-AE5F-E56A25BC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6D3D0-3730-47FF-AC88-6B187293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1666-E693-483F-8723-F00F1B6F5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10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1FF10-E30D-4284-96FE-2229EB39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4E7C74-B7FB-4CFD-91BF-3C637CFB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C2964F-36B2-4B81-AD6C-FF7664FCC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5E82D8-228D-4F62-AF4F-B2E123E7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1305-412E-4BB6-8911-20D69123E422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BB621-D452-4ECF-A1DF-805DFBEB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AAC93D-0C75-4853-83DA-39141380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1666-E693-483F-8723-F00F1B6F5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7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E9CDE-A6E1-4820-BB43-476E286C2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8E2435-9557-4B08-842B-9EC68215D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A00234-F922-491A-8254-B69E5D6F0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70A246-86C5-41D0-B437-4A0092F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1305-412E-4BB6-8911-20D69123E422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2D04D-C0E6-47AE-A0AC-DAC5F26B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F9931A-CBC2-4F9E-BBDF-ACA22153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1666-E693-483F-8723-F00F1B6F5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21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299D7E-B6ED-4B60-A264-633997A3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A17129-F13F-4383-ADD7-6F874CEC5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F1957B-714A-4FFA-B0C9-99EA77891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71305-412E-4BB6-8911-20D69123E422}" type="datetimeFigureOut">
              <a:rPr lang="es-MX" smtClean="0"/>
              <a:t>30/04/2020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D0DAB0-05D8-42F9-BB22-FFEAE85D1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586F70-13E4-4EF2-B300-686CCB8A9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1666-E693-483F-8723-F00F1B6F52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78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1889" y="1046942"/>
            <a:ext cx="8294912" cy="55861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bg1"/>
                </a:solidFill>
              </a:rPr>
              <a:t>Después de más de 36 años como Gerente Corporativo de empresas Internacionales y Nacionales, Estados Unidos de Norteamérica, Europa y desde luego en México, me propongo iniciar mi propio negocio como Consultor de empresas nacionales (públicas y privadas) e internacionales, como Presidente de CIN </a:t>
            </a:r>
            <a:r>
              <a:rPr lang="es-MX" dirty="0" err="1">
                <a:solidFill>
                  <a:schemeClr val="bg1"/>
                </a:solidFill>
              </a:rPr>
              <a:t>Consulting</a:t>
            </a:r>
            <a:r>
              <a:rPr lang="es-MX" dirty="0">
                <a:solidFill>
                  <a:schemeClr val="bg1"/>
                </a:solidFill>
              </a:rPr>
              <a:t> S.A. de C.V. </a:t>
            </a:r>
          </a:p>
          <a:p>
            <a:pPr algn="just"/>
            <a:r>
              <a:rPr lang="es-MX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MX" dirty="0">
                <a:solidFill>
                  <a:schemeClr val="bg1"/>
                </a:solidFill>
              </a:rPr>
              <a:t>Las empresas con las que colaboré a este nivel son Grupo DESC (control de 62 empresas de los sectores: químico, autopartes, inmobiliario y agropecuario), Premio Nacional de Exportación, Presidente del aérea de abastecimientos y Comercio Exterior de la Industria Nacional de Autopartes, Consejero del Grupo G. </a:t>
            </a:r>
            <a:r>
              <a:rPr lang="es-MX" dirty="0" err="1">
                <a:solidFill>
                  <a:schemeClr val="bg1"/>
                </a:solidFill>
              </a:rPr>
              <a:t>Corp</a:t>
            </a:r>
            <a:r>
              <a:rPr lang="es-MX" dirty="0">
                <a:solidFill>
                  <a:schemeClr val="bg1"/>
                </a:solidFill>
              </a:rPr>
              <a:t> 2018-2020, Consejero de </a:t>
            </a:r>
            <a:r>
              <a:rPr lang="es-MX" dirty="0" err="1">
                <a:solidFill>
                  <a:schemeClr val="bg1"/>
                </a:solidFill>
              </a:rPr>
              <a:t>Novastone</a:t>
            </a:r>
            <a:r>
              <a:rPr lang="es-MX" dirty="0">
                <a:solidFill>
                  <a:schemeClr val="bg1"/>
                </a:solidFill>
              </a:rPr>
              <a:t> Capital de Suiza, Presidente de CR </a:t>
            </a:r>
            <a:r>
              <a:rPr lang="es-MX" dirty="0" err="1">
                <a:solidFill>
                  <a:schemeClr val="bg1"/>
                </a:solidFill>
              </a:rPr>
              <a:t>Vallescondido</a:t>
            </a:r>
            <a:r>
              <a:rPr lang="es-MX" dirty="0">
                <a:solidFill>
                  <a:schemeClr val="bg1"/>
                </a:solidFill>
              </a:rPr>
              <a:t> 2011-2012  y 2012-2013  y presidente CR Atizapán 2016-2017 y 2017-2018, exsecretario del Fondo Unido Rotario de México (FURMEX) 2018 -2019, asistente del Gobernado del Distrito 4170 2019-2020     </a:t>
            </a:r>
          </a:p>
          <a:p>
            <a:pPr algn="just"/>
            <a:r>
              <a:rPr lang="es-MX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MX" dirty="0">
                <a:solidFill>
                  <a:schemeClr val="bg1"/>
                </a:solidFill>
              </a:rPr>
              <a:t>Competencias: Implementar e innovar Planes Estratégicos, Definiciones Básicas de los Ayuntamientos. Aspectos Jurídicos del comercio Exterior, Comercio Internacional (Tratados y Acuerdos comerciales), Logística Integral, Centros de Servicios Compartidos de Abastecimientos, Innovación en Almacenes generales y Sistema de reducción de capital de trabajo, Cabildeo y negociaciones ante Gobierno Federal, Estatal y Municipal.  </a:t>
            </a:r>
          </a:p>
          <a:p>
            <a:pPr algn="just"/>
            <a:r>
              <a:rPr lang="es-MX" sz="15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28" y="1259971"/>
            <a:ext cx="2896612" cy="492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/>
          <p:cNvSpPr txBox="1"/>
          <p:nvPr/>
        </p:nvSpPr>
        <p:spPr>
          <a:xfrm>
            <a:off x="1449977" y="136722"/>
            <a:ext cx="923544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Rafael Ramírez</a:t>
            </a:r>
          </a:p>
        </p:txBody>
      </p:sp>
    </p:spTree>
    <p:extLst>
      <p:ext uri="{BB962C8B-B14F-4D97-AF65-F5344CB8AC3E}">
        <p14:creationId xmlns:p14="http://schemas.microsoft.com/office/powerpoint/2010/main" val="346632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49977" y="136722"/>
            <a:ext cx="923544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Rafael Ramírez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3694" y="929377"/>
            <a:ext cx="8974180" cy="563231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500" dirty="0">
                <a:solidFill>
                  <a:schemeClr val="bg1"/>
                </a:solidFill>
              </a:rPr>
              <a:t>Después de más de 36 años como Gerente Corporativo de empresas Internacionales y Nacionales, Estados Unidos de Norteamérica, Europa y desde luego en México, me propongo iniciar mi propio negocio como Consultor de empresas nacionales (públicas y privadas) e internacionales, como Presidente de CIN </a:t>
            </a:r>
            <a:r>
              <a:rPr lang="es-MX" sz="1500" dirty="0" err="1">
                <a:solidFill>
                  <a:schemeClr val="bg1"/>
                </a:solidFill>
              </a:rPr>
              <a:t>Consulting</a:t>
            </a:r>
            <a:r>
              <a:rPr lang="es-MX" sz="1500" dirty="0">
                <a:solidFill>
                  <a:schemeClr val="bg1"/>
                </a:solidFill>
              </a:rPr>
              <a:t> S.A. de C.V. </a:t>
            </a:r>
          </a:p>
          <a:p>
            <a:pPr algn="just"/>
            <a:r>
              <a:rPr lang="es-MX" sz="15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MX" sz="1500" dirty="0">
                <a:solidFill>
                  <a:schemeClr val="bg1"/>
                </a:solidFill>
              </a:rPr>
              <a:t>Las empresas con las que colaboré a este nivel son Grupo DESC (control de 62 empresas de los sectores: químico, autopartes, inmobiliario y agropecuario), Premio Nacional de Exportación, Presidente del aérea de abastecimientos y Comercio Exterior de la Industria Nacional de Autopartes, Consejero del Grupo G. </a:t>
            </a:r>
            <a:r>
              <a:rPr lang="es-MX" sz="1500" dirty="0" err="1">
                <a:solidFill>
                  <a:schemeClr val="bg1"/>
                </a:solidFill>
              </a:rPr>
              <a:t>Corp</a:t>
            </a:r>
            <a:r>
              <a:rPr lang="es-MX" sz="1500" dirty="0">
                <a:solidFill>
                  <a:schemeClr val="bg1"/>
                </a:solidFill>
              </a:rPr>
              <a:t> 2018-2020, Consejero de </a:t>
            </a:r>
            <a:r>
              <a:rPr lang="es-MX" sz="1500" dirty="0" err="1">
                <a:solidFill>
                  <a:schemeClr val="bg1"/>
                </a:solidFill>
              </a:rPr>
              <a:t>Novastone</a:t>
            </a:r>
            <a:r>
              <a:rPr lang="es-MX" sz="1500" dirty="0">
                <a:solidFill>
                  <a:schemeClr val="bg1"/>
                </a:solidFill>
              </a:rPr>
              <a:t> Capital de Suiza, Presidente de CR </a:t>
            </a:r>
            <a:r>
              <a:rPr lang="es-MX" sz="1500" dirty="0" err="1">
                <a:solidFill>
                  <a:schemeClr val="bg1"/>
                </a:solidFill>
              </a:rPr>
              <a:t>Vallescondido</a:t>
            </a:r>
            <a:r>
              <a:rPr lang="es-MX" sz="1500" dirty="0">
                <a:solidFill>
                  <a:schemeClr val="bg1"/>
                </a:solidFill>
              </a:rPr>
              <a:t> 2011-2012  y 2012-2013  y presidente CR Atizapán 2016-2017 y 2017-2018, exsecretario del Fondo Unido Rotario de México (FURMEX) 2018 -2019, asistente del Gobernado del Distrito 4170 2019-2020     </a:t>
            </a:r>
          </a:p>
          <a:p>
            <a:pPr algn="just"/>
            <a:r>
              <a:rPr lang="es-MX" sz="15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MX" sz="1500" dirty="0">
                <a:solidFill>
                  <a:schemeClr val="bg1"/>
                </a:solidFill>
              </a:rPr>
              <a:t>Competencias: Implementar e innovar Planes Estratégicos, Definiciones Básicas de los Ayuntamientos. Aspectos Jurídicos del comercio Exterior, Comercio Internacional (Tratados y Acuerdos comerciales), Logística Integral, Centros de Servicios Compartidos de Abastecimientos, Innovación en Almacenes generales y Sistema de reducción de capital de trabajo, Cabildeo y negociaciones ante Gobierno Federal, Estatal y Municipal.  </a:t>
            </a:r>
          </a:p>
          <a:p>
            <a:pPr algn="just"/>
            <a:r>
              <a:rPr lang="es-MX" sz="1500" dirty="0">
                <a:solidFill>
                  <a:schemeClr val="bg1"/>
                </a:solidFill>
              </a:rPr>
              <a:t>  </a:t>
            </a:r>
          </a:p>
          <a:p>
            <a:pPr algn="just"/>
            <a:r>
              <a:rPr lang="es-MX" sz="1500" dirty="0">
                <a:solidFill>
                  <a:schemeClr val="bg1"/>
                </a:solidFill>
              </a:rPr>
              <a:t>Mis Estudios:</a:t>
            </a:r>
          </a:p>
          <a:p>
            <a:pPr algn="just"/>
            <a:r>
              <a:rPr lang="es-MX" sz="1500" dirty="0">
                <a:solidFill>
                  <a:schemeClr val="bg1"/>
                </a:solidFill>
              </a:rPr>
              <a:t>Licenciatura en Comercio Internacional en el IPN.</a:t>
            </a:r>
          </a:p>
          <a:p>
            <a:pPr algn="just"/>
            <a:r>
              <a:rPr lang="es-MX" sz="1500" dirty="0">
                <a:solidFill>
                  <a:schemeClr val="bg1"/>
                </a:solidFill>
              </a:rPr>
              <a:t>Diplomado Aspectos Jurídicos en Comercio Exterior por el ITAM.</a:t>
            </a:r>
          </a:p>
          <a:p>
            <a:pPr algn="just"/>
            <a:r>
              <a:rPr lang="es-MX" sz="1500" dirty="0">
                <a:solidFill>
                  <a:schemeClr val="bg1"/>
                </a:solidFill>
              </a:rPr>
              <a:t>Diplomado Excelencia en Manufactura en la Universidad de San Diego en USA.</a:t>
            </a:r>
          </a:p>
          <a:p>
            <a:pPr algn="just"/>
            <a:r>
              <a:rPr lang="es-MX" sz="1500" dirty="0">
                <a:solidFill>
                  <a:schemeClr val="bg1"/>
                </a:solidFill>
              </a:rPr>
              <a:t>Curso en ISO 9000 Y QS 9000 Auditor del sistema de calidad CEDEI.</a:t>
            </a:r>
          </a:p>
          <a:p>
            <a:pPr algn="just"/>
            <a:r>
              <a:rPr lang="es-MX" sz="1500" dirty="0">
                <a:solidFill>
                  <a:schemeClr val="bg1"/>
                </a:solidFill>
              </a:rPr>
              <a:t>Curso en la Metodología en Benchmarking y su Implantación CEDEI.</a:t>
            </a:r>
          </a:p>
          <a:p>
            <a:r>
              <a:rPr lang="es-MX" sz="1500" dirty="0">
                <a:solidFill>
                  <a:schemeClr val="bg1"/>
                </a:solidFill>
              </a:rPr>
              <a:t> </a:t>
            </a:r>
          </a:p>
          <a:p>
            <a:r>
              <a:rPr lang="es-MX" sz="1500" dirty="0">
                <a:solidFill>
                  <a:schemeClr val="bg1"/>
                </a:solidFill>
              </a:rPr>
              <a:t>Elaboración de mi libro Reflexiones 2006.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874" y="1283055"/>
            <a:ext cx="2896612" cy="492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886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116</Words>
  <Application>Microsoft Office PowerPoint</Application>
  <PresentationFormat>Panorámica</PresentationFormat>
  <Paragraphs>22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Ramirez</dc:creator>
  <cp:lastModifiedBy>Dulce Keren</cp:lastModifiedBy>
  <cp:revision>19</cp:revision>
  <cp:lastPrinted>2020-04-29T18:41:13Z</cp:lastPrinted>
  <dcterms:created xsi:type="dcterms:W3CDTF">2019-04-18T18:32:15Z</dcterms:created>
  <dcterms:modified xsi:type="dcterms:W3CDTF">2020-04-30T18:27:46Z</dcterms:modified>
</cp:coreProperties>
</file>