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Lst>
  <p:sldSz cx="12192000" cy="6858000"/>
  <p:notesSz cx="6858000" cy="9144000"/>
  <p:custDataLst>
    <p:tags r:id="rId6"/>
  </p:custDataLst>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C0C3D-D5AA-4B53-9533-EB9FA4230A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55F76E50-FB1F-42EF-A70B-26FCB04E0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AB5F3D85-7E13-491D-A093-6E2DE86DED75}"/>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ABCF3AC2-2408-4EF5-A515-87BE1AD5F99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63B39B6-C013-410B-B305-7600D4BA45D3}"/>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95444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AB3D2-9164-4043-8BB2-EEEBED1A034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A02D52D-4879-409A-ADC5-38EEE29A888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4363819-5DE7-4D2A-B652-53796E85527E}"/>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7DDD52D7-0779-4618-92BC-C13657353CF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87A2012-FF20-4D34-98B6-FDF05AABD2F0}"/>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328488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6A6B95-3B02-47D1-9760-124E9A5D46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2AB301D-4F51-4BC4-8AD2-D859B53698C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59BD032-AC11-486F-9937-E55AB43AB3A8}"/>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39547FFB-7D67-4D63-8409-7BC90CF86E2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0AEB4D2-B3DA-4176-9602-BAD944EEB922}"/>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228069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8ECD1-F2E4-4B15-AECD-58E1FF8E2C5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BF99C60-54B7-48F5-9821-6996398782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51704AA-6E10-4F2C-87D0-35946996EB30}"/>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81B504E0-F7C9-42C5-94EC-BEAA591E46E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52E3B9F-80FB-4B53-ADFF-F437C2F195B0}"/>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172099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DBB57-C0C0-4595-9E99-AE008CA6C7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5E76632-AC68-4D84-A57F-A63EA02F3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9AA40D-C51A-44C8-B7A0-6702ABFD32FB}"/>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09A93BAF-0FEF-4CDA-A80F-1EB8F9B8581E}"/>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03A3B01-CE9F-4EA1-B8A5-9326A68F58CF}"/>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1703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29DC1-6246-4262-99E4-7D1787D9866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74D67D2-1C4B-4FB3-8266-C28C54CDE2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8CCBA28F-D050-4AB4-8F1E-3D2066CF23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A714E333-1D12-47FA-95BC-D878D6987C8D}"/>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6" name="Marcador de pie de página 5">
            <a:extLst>
              <a:ext uri="{FF2B5EF4-FFF2-40B4-BE49-F238E27FC236}">
                <a16:creationId xmlns:a16="http://schemas.microsoft.com/office/drawing/2014/main" id="{D02522F0-6AF2-4CEF-9816-82AC9C4140A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141A761-DFD7-4D0B-B6F9-AC8EAFED5573}"/>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165554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05640-8CDF-45F7-8EE0-77683C75587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FCAA91A-4ACC-439D-8848-681E8B55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25ED13-0528-47EE-90CE-9C8E1D5EBE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9A0321B7-032E-4DA5-A009-860889012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2DD5D0E-7F69-4C3B-B524-12BB6D91F0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AAC6AD43-7EE8-4400-88FF-FF80EDBE2B42}"/>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8" name="Marcador de pie de página 7">
            <a:extLst>
              <a:ext uri="{FF2B5EF4-FFF2-40B4-BE49-F238E27FC236}">
                <a16:creationId xmlns:a16="http://schemas.microsoft.com/office/drawing/2014/main" id="{28457A7F-F950-4700-A83B-1B670B9387E5}"/>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A8ED4CCB-5691-4A1F-958D-20EB84E585DF}"/>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327323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E05BA-67B0-4893-8F15-CF87C416D51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37A646E4-E0AE-48E6-ADEB-93B8F67EB7BD}"/>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4" name="Marcador de pie de página 3">
            <a:extLst>
              <a:ext uri="{FF2B5EF4-FFF2-40B4-BE49-F238E27FC236}">
                <a16:creationId xmlns:a16="http://schemas.microsoft.com/office/drawing/2014/main" id="{B33ED4EF-9531-4853-9C7F-8F7430A16C3E}"/>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0FE6BA8E-08DD-4850-8F51-F9AED3ED5808}"/>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392332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23B604-C5C7-4591-B634-481A77A9DA1E}"/>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3" name="Marcador de pie de página 2">
            <a:extLst>
              <a:ext uri="{FF2B5EF4-FFF2-40B4-BE49-F238E27FC236}">
                <a16:creationId xmlns:a16="http://schemas.microsoft.com/office/drawing/2014/main" id="{258AD809-5000-44FC-95D0-B971C1A8BD93}"/>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3EE4B384-CE57-455B-8E4D-8ED8701BE5B7}"/>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343094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AFBEE-DC50-42EA-93E5-E97A68C670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1F40AF3F-CDCC-47C2-A056-5166C403C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703AAFAC-B189-4811-8855-8C74C6E48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FC4ED5-FA11-465E-A3EB-8BEA0900B706}"/>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6" name="Marcador de pie de página 5">
            <a:extLst>
              <a:ext uri="{FF2B5EF4-FFF2-40B4-BE49-F238E27FC236}">
                <a16:creationId xmlns:a16="http://schemas.microsoft.com/office/drawing/2014/main" id="{5D906383-0ACB-4072-AC9F-20A2408234F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12955C48-0A4A-4CEC-814E-2536019A83A3}"/>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35858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3A1BB-F50E-4136-841A-C29CF3FCB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D5B6927F-B78F-454B-88C2-2D6E6B026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9515EA60-D5FB-4831-8118-B4A6592F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24919E-0EF6-47A9-B05D-2909893721AE}"/>
              </a:ext>
            </a:extLst>
          </p:cNvPr>
          <p:cNvSpPr>
            <a:spLocks noGrp="1"/>
          </p:cNvSpPr>
          <p:nvPr>
            <p:ph type="dt" sz="half" idx="10"/>
          </p:nvPr>
        </p:nvSpPr>
        <p:spPr/>
        <p:txBody>
          <a:bodyPr/>
          <a:lstStyle/>
          <a:p>
            <a:fld id="{E2B851BB-E9C4-40F2-89F2-F5D1159B97FD}" type="datetimeFigureOut">
              <a:rPr lang="es-419" smtClean="0"/>
              <a:t>19/5/2021</a:t>
            </a:fld>
            <a:endParaRPr lang="es-419"/>
          </a:p>
        </p:txBody>
      </p:sp>
      <p:sp>
        <p:nvSpPr>
          <p:cNvPr id="6" name="Marcador de pie de página 5">
            <a:extLst>
              <a:ext uri="{FF2B5EF4-FFF2-40B4-BE49-F238E27FC236}">
                <a16:creationId xmlns:a16="http://schemas.microsoft.com/office/drawing/2014/main" id="{D3CD2C64-33A4-4556-A695-D9F92F6C52C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90F073A2-4B61-47E5-8055-A39478E7CFD7}"/>
              </a:ext>
            </a:extLst>
          </p:cNvPr>
          <p:cNvSpPr>
            <a:spLocks noGrp="1"/>
          </p:cNvSpPr>
          <p:nvPr>
            <p:ph type="sldNum" sz="quarter" idx="12"/>
          </p:nvPr>
        </p:nvSpPr>
        <p:spPr/>
        <p:txBody>
          <a:bodyPr/>
          <a:lstStyle/>
          <a:p>
            <a:fld id="{CE4C4A39-6158-4FFD-B342-AE5C65472C0E}" type="slidenum">
              <a:rPr lang="es-419" smtClean="0"/>
              <a:t>‹Nº›</a:t>
            </a:fld>
            <a:endParaRPr lang="es-419"/>
          </a:p>
        </p:txBody>
      </p:sp>
    </p:spTree>
    <p:extLst>
      <p:ext uri="{BB962C8B-B14F-4D97-AF65-F5344CB8AC3E}">
        <p14:creationId xmlns:p14="http://schemas.microsoft.com/office/powerpoint/2010/main" val="232177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E51572-C097-4A7B-9ED8-97ABADC2C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AC3F8EF-9518-49DC-B195-EAED41E3F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E42C170-9C52-41D4-8F8E-F7A2148A0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851BB-E9C4-40F2-89F2-F5D1159B97FD}" type="datetimeFigureOut">
              <a:rPr lang="es-419" smtClean="0"/>
              <a:t>19/5/2021</a:t>
            </a:fld>
            <a:endParaRPr lang="es-419"/>
          </a:p>
        </p:txBody>
      </p:sp>
      <p:sp>
        <p:nvSpPr>
          <p:cNvPr id="5" name="Marcador de pie de página 4">
            <a:extLst>
              <a:ext uri="{FF2B5EF4-FFF2-40B4-BE49-F238E27FC236}">
                <a16:creationId xmlns:a16="http://schemas.microsoft.com/office/drawing/2014/main" id="{19F723B3-45B3-40A4-AFA1-A6E12A462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D47E9797-7E53-463E-85CF-7D82B004B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4A39-6158-4FFD-B342-AE5C65472C0E}" type="slidenum">
              <a:rPr lang="es-419" smtClean="0"/>
              <a:t>‹Nº›</a:t>
            </a:fld>
            <a:endParaRPr lang="es-419"/>
          </a:p>
        </p:txBody>
      </p:sp>
    </p:spTree>
    <p:extLst>
      <p:ext uri="{BB962C8B-B14F-4D97-AF65-F5344CB8AC3E}">
        <p14:creationId xmlns:p14="http://schemas.microsoft.com/office/powerpoint/2010/main" val="337846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F0D82-6EEF-4035-B003-4A30D9073AF1}"/>
              </a:ext>
            </a:extLst>
          </p:cNvPr>
          <p:cNvSpPr>
            <a:spLocks noGrp="1"/>
          </p:cNvSpPr>
          <p:nvPr>
            <p:ph type="ctrTitle"/>
          </p:nvPr>
        </p:nvSpPr>
        <p:spPr/>
        <p:txBody>
          <a:bodyPr/>
          <a:lstStyle/>
          <a:p>
            <a:endParaRPr lang="es-419"/>
          </a:p>
        </p:txBody>
      </p:sp>
      <p:sp>
        <p:nvSpPr>
          <p:cNvPr id="3" name="Subtítulo 2">
            <a:extLst>
              <a:ext uri="{FF2B5EF4-FFF2-40B4-BE49-F238E27FC236}">
                <a16:creationId xmlns:a16="http://schemas.microsoft.com/office/drawing/2014/main" id="{2B07A8A0-B7D0-4E21-872E-339285BA28B2}"/>
              </a:ext>
            </a:extLst>
          </p:cNvPr>
          <p:cNvSpPr>
            <a:spLocks noGrp="1"/>
          </p:cNvSpPr>
          <p:nvPr>
            <p:ph type="subTitle" idx="1"/>
          </p:nvPr>
        </p:nvSpPr>
        <p:spPr/>
        <p:txBody>
          <a:bodyPr/>
          <a:lstStyle/>
          <a:p>
            <a:endParaRPr lang="es-419"/>
          </a:p>
        </p:txBody>
      </p:sp>
      <p:pic>
        <p:nvPicPr>
          <p:cNvPr id="7" name="Imagen 6" descr="Calendario&#10;&#10;Descripción generada automáticamente">
            <a:extLst>
              <a:ext uri="{FF2B5EF4-FFF2-40B4-BE49-F238E27FC236}">
                <a16:creationId xmlns:a16="http://schemas.microsoft.com/office/drawing/2014/main" id="{451369C2-D7FC-497F-8F23-D76632099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
            <a:ext cx="12192000" cy="6861646"/>
          </a:xfrm>
          <a:prstGeom prst="rect">
            <a:avLst/>
          </a:prstGeom>
        </p:spPr>
      </p:pic>
    </p:spTree>
    <p:extLst>
      <p:ext uri="{BB962C8B-B14F-4D97-AF65-F5344CB8AC3E}">
        <p14:creationId xmlns:p14="http://schemas.microsoft.com/office/powerpoint/2010/main" val="120329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F0D82-6EEF-4035-B003-4A30D9073AF1}"/>
              </a:ext>
            </a:extLst>
          </p:cNvPr>
          <p:cNvSpPr>
            <a:spLocks noGrp="1"/>
          </p:cNvSpPr>
          <p:nvPr>
            <p:ph type="ctrTitle"/>
          </p:nvPr>
        </p:nvSpPr>
        <p:spPr>
          <a:xfrm>
            <a:off x="4953000" y="501650"/>
            <a:ext cx="7131996" cy="1022350"/>
          </a:xfrm>
        </p:spPr>
        <p:txBody>
          <a:bodyPr/>
          <a:lstStyle/>
          <a:p>
            <a:pPr algn="l"/>
            <a:r>
              <a:rPr lang="es-ES" b="1" dirty="0">
                <a:solidFill>
                  <a:schemeClr val="bg1"/>
                </a:solidFill>
                <a:latin typeface="Arial" panose="020B0604020202020204" pitchFamily="34" charset="0"/>
                <a:cs typeface="Arial" panose="020B0604020202020204" pitchFamily="34" charset="0"/>
              </a:rPr>
              <a:t>Formación de vida</a:t>
            </a:r>
            <a:endParaRPr lang="es-419" b="1" dirty="0">
              <a:solidFill>
                <a:schemeClr val="bg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2B07A8A0-B7D0-4E21-872E-339285BA28B2}"/>
              </a:ext>
            </a:extLst>
          </p:cNvPr>
          <p:cNvSpPr>
            <a:spLocks noGrp="1"/>
          </p:cNvSpPr>
          <p:nvPr>
            <p:ph type="subTitle" idx="1"/>
          </p:nvPr>
        </p:nvSpPr>
        <p:spPr>
          <a:xfrm>
            <a:off x="4953000" y="1775662"/>
            <a:ext cx="6610350" cy="4580688"/>
          </a:xfrm>
        </p:spPr>
        <p:txBody>
          <a:bodyPr>
            <a:noAutofit/>
          </a:bodyPr>
          <a:lstStyle/>
          <a:p>
            <a:pPr algn="l"/>
            <a:r>
              <a:rPr lang="es-419" sz="2200" b="0" i="0" dirty="0">
                <a:solidFill>
                  <a:schemeClr val="bg1"/>
                </a:solidFill>
                <a:effectLst/>
                <a:latin typeface="Arial" panose="020B0604020202020204" pitchFamily="34" charset="0"/>
                <a:cs typeface="Arial" panose="020B0604020202020204" pitchFamily="34" charset="0"/>
              </a:rPr>
              <a:t>Mis mejores escuelas: La pobreza, la prisión, los hospitales, el ejercito y la vida diaria con mi gente.</a:t>
            </a:r>
          </a:p>
          <a:p>
            <a:pPr algn="l"/>
            <a:r>
              <a:rPr lang="es-419" sz="2200" b="0" i="0" dirty="0">
                <a:solidFill>
                  <a:schemeClr val="bg1"/>
                </a:solidFill>
                <a:effectLst/>
                <a:latin typeface="Arial" panose="020B0604020202020204" pitchFamily="34" charset="0"/>
                <a:cs typeface="Arial" panose="020B0604020202020204" pitchFamily="34" charset="0"/>
              </a:rPr>
              <a:t>Médico Militar, Gineco-</a:t>
            </a:r>
            <a:r>
              <a:rPr lang="es-419" sz="2200" b="0" i="0" dirty="0" err="1">
                <a:solidFill>
                  <a:schemeClr val="bg1"/>
                </a:solidFill>
                <a:effectLst/>
                <a:latin typeface="Arial" panose="020B0604020202020204" pitchFamily="34" charset="0"/>
                <a:cs typeface="Arial" panose="020B0604020202020204" pitchFamily="34" charset="0"/>
              </a:rPr>
              <a:t>obstétra</a:t>
            </a:r>
            <a:r>
              <a:rPr lang="es-419" sz="2200" b="0" i="0" dirty="0">
                <a:solidFill>
                  <a:schemeClr val="bg1"/>
                </a:solidFill>
                <a:effectLst/>
                <a:latin typeface="Arial" panose="020B0604020202020204" pitchFamily="34" charset="0"/>
                <a:cs typeface="Arial" panose="020B0604020202020204" pitchFamily="34" charset="0"/>
              </a:rPr>
              <a:t>, </a:t>
            </a:r>
            <a:r>
              <a:rPr lang="es-419" sz="2200" b="0" i="0" dirty="0" err="1">
                <a:solidFill>
                  <a:schemeClr val="bg1"/>
                </a:solidFill>
                <a:effectLst/>
                <a:latin typeface="Arial" panose="020B0604020202020204" pitchFamily="34" charset="0"/>
                <a:cs typeface="Arial" panose="020B0604020202020204" pitchFamily="34" charset="0"/>
              </a:rPr>
              <a:t>perinatólogo</a:t>
            </a:r>
            <a:r>
              <a:rPr lang="es-419" sz="2200" b="0" i="0" dirty="0">
                <a:solidFill>
                  <a:schemeClr val="bg1"/>
                </a:solidFill>
                <a:effectLst/>
                <a:latin typeface="Arial" panose="020B0604020202020204" pitchFamily="34" charset="0"/>
                <a:cs typeface="Arial" panose="020B0604020202020204" pitchFamily="34" charset="0"/>
              </a:rPr>
              <a:t> formado en la Universidad del Ejército, el Hospital Español de México y el Instituto Nacional de Perinatología. Teniente Coronel Retirado del Ejercito Mexicano.</a:t>
            </a:r>
          </a:p>
          <a:p>
            <a:pPr algn="l"/>
            <a:r>
              <a:rPr lang="es-419" sz="2200" b="0" i="0" dirty="0">
                <a:solidFill>
                  <a:schemeClr val="bg1"/>
                </a:solidFill>
                <a:effectLst/>
                <a:latin typeface="Arial" panose="020B0604020202020204" pitchFamily="34" charset="0"/>
                <a:cs typeface="Arial" panose="020B0604020202020204" pitchFamily="34" charset="0"/>
              </a:rPr>
              <a:t>Maestro en Administración Pública por el Instituto Nacional de Administración Pública; Diplomados en Transparencia y Rendición de Cuentas en el CIDE y en la Universidad Iberoamericana.</a:t>
            </a:r>
          </a:p>
          <a:p>
            <a:pPr algn="l"/>
            <a:r>
              <a:rPr lang="es-419" sz="2200" b="0" i="0" dirty="0">
                <a:solidFill>
                  <a:schemeClr val="bg1"/>
                </a:solidFill>
                <a:effectLst/>
                <a:latin typeface="Arial" panose="020B0604020202020204" pitchFamily="34" charset="0"/>
                <a:cs typeface="Arial" panose="020B0604020202020204" pitchFamily="34" charset="0"/>
              </a:rPr>
              <a:t>Empresario en el área de la Salud, con los Hospitales HBG en Lomas Verdes y en Cuernavaca, Morelos.</a:t>
            </a:r>
          </a:p>
        </p:txBody>
      </p:sp>
      <p:pic>
        <p:nvPicPr>
          <p:cNvPr id="5" name="Imagen 4" descr="Un hombre con traje y corbata&#10;&#10;Descripción generada automáticamente">
            <a:extLst>
              <a:ext uri="{FF2B5EF4-FFF2-40B4-BE49-F238E27FC236}">
                <a16:creationId xmlns:a16="http://schemas.microsoft.com/office/drawing/2014/main" id="{CE518020-B670-48AD-AEE0-DB6AB7E06A76}"/>
              </a:ext>
            </a:extLst>
          </p:cNvPr>
          <p:cNvPicPr>
            <a:picLocks noChangeAspect="1"/>
          </p:cNvPicPr>
          <p:nvPr/>
        </p:nvPicPr>
        <p:blipFill rotWithShape="1">
          <a:blip r:embed="rId3">
            <a:extLst>
              <a:ext uri="{28A0092B-C50C-407E-A947-70E740481C1C}">
                <a14:useLocalDpi xmlns:a14="http://schemas.microsoft.com/office/drawing/2010/main" val="0"/>
              </a:ext>
            </a:extLst>
          </a:blip>
          <a:srcRect b="12068"/>
          <a:stretch/>
        </p:blipFill>
        <p:spPr>
          <a:xfrm>
            <a:off x="0" y="501650"/>
            <a:ext cx="4157641" cy="6356350"/>
          </a:xfrm>
          <a:prstGeom prst="rect">
            <a:avLst/>
          </a:prstGeom>
        </p:spPr>
      </p:pic>
      <p:pic>
        <p:nvPicPr>
          <p:cNvPr id="6" name="Imagen 5" descr="Dibujo con letras blancas&#10;&#10;Descripción generada automáticamente con confianza media">
            <a:extLst>
              <a:ext uri="{FF2B5EF4-FFF2-40B4-BE49-F238E27FC236}">
                <a16:creationId xmlns:a16="http://schemas.microsoft.com/office/drawing/2014/main" id="{6627BAE1-95CB-47D2-A573-82CF70014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0" y="6259075"/>
            <a:ext cx="1793330" cy="485395"/>
          </a:xfrm>
          <a:prstGeom prst="rect">
            <a:avLst/>
          </a:prstGeom>
        </p:spPr>
      </p:pic>
      <p:pic>
        <p:nvPicPr>
          <p:cNvPr id="8" name="Imagen 7" descr="Logotipo&#10;&#10;Descripción generada automáticamente">
            <a:extLst>
              <a:ext uri="{FF2B5EF4-FFF2-40B4-BE49-F238E27FC236}">
                <a16:creationId xmlns:a16="http://schemas.microsoft.com/office/drawing/2014/main" id="{9F8EB98D-47D8-482C-B448-C084DF7AC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1350" y="6045427"/>
            <a:ext cx="1130906" cy="621846"/>
          </a:xfrm>
          <a:prstGeom prst="rect">
            <a:avLst/>
          </a:prstGeom>
        </p:spPr>
      </p:pic>
    </p:spTree>
    <p:extLst>
      <p:ext uri="{BB962C8B-B14F-4D97-AF65-F5344CB8AC3E}">
        <p14:creationId xmlns:p14="http://schemas.microsoft.com/office/powerpoint/2010/main" val="343087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F0D82-6EEF-4035-B003-4A30D9073AF1}"/>
              </a:ext>
            </a:extLst>
          </p:cNvPr>
          <p:cNvSpPr>
            <a:spLocks noGrp="1"/>
          </p:cNvSpPr>
          <p:nvPr>
            <p:ph type="ctrTitle"/>
          </p:nvPr>
        </p:nvSpPr>
        <p:spPr>
          <a:xfrm>
            <a:off x="4953000" y="501650"/>
            <a:ext cx="7131996" cy="1022350"/>
          </a:xfrm>
        </p:spPr>
        <p:txBody>
          <a:bodyPr/>
          <a:lstStyle/>
          <a:p>
            <a:pPr algn="l"/>
            <a:r>
              <a:rPr lang="es-ES" b="1" dirty="0">
                <a:solidFill>
                  <a:schemeClr val="bg1"/>
                </a:solidFill>
                <a:latin typeface="Arial" panose="020B0604020202020204" pitchFamily="34" charset="0"/>
                <a:cs typeface="Arial" panose="020B0604020202020204" pitchFamily="34" charset="0"/>
              </a:rPr>
              <a:t>Mi lucha política</a:t>
            </a:r>
            <a:endParaRPr lang="es-419" b="1" dirty="0">
              <a:solidFill>
                <a:schemeClr val="bg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2B07A8A0-B7D0-4E21-872E-339285BA28B2}"/>
              </a:ext>
            </a:extLst>
          </p:cNvPr>
          <p:cNvSpPr>
            <a:spLocks noGrp="1"/>
          </p:cNvSpPr>
          <p:nvPr>
            <p:ph type="subTitle" idx="1"/>
          </p:nvPr>
        </p:nvSpPr>
        <p:spPr>
          <a:xfrm>
            <a:off x="4953000" y="1775662"/>
            <a:ext cx="6610350" cy="4580688"/>
          </a:xfrm>
        </p:spPr>
        <p:txBody>
          <a:bodyPr>
            <a:noAutofit/>
          </a:bodyPr>
          <a:lstStyle/>
          <a:p>
            <a:pPr algn="l"/>
            <a:r>
              <a:rPr lang="es-419" sz="2200" b="0" i="0" dirty="0">
                <a:solidFill>
                  <a:schemeClr val="bg1"/>
                </a:solidFill>
                <a:effectLst/>
                <a:latin typeface="Arial" panose="020B0604020202020204" pitchFamily="34" charset="0"/>
                <a:cs typeface="Arial" panose="020B0604020202020204" pitchFamily="34" charset="0"/>
              </a:rPr>
              <a:t>Preso político por marchar el 18 de Diciembre de 1998 por Paseo de la Reforma, solicitando la creación del </a:t>
            </a:r>
            <a:r>
              <a:rPr lang="es-419" sz="2200" b="0" i="0" dirty="0" err="1">
                <a:solidFill>
                  <a:schemeClr val="bg1"/>
                </a:solidFill>
                <a:effectLst/>
                <a:latin typeface="Arial" panose="020B0604020202020204" pitchFamily="34" charset="0"/>
                <a:cs typeface="Arial" panose="020B0604020202020204" pitchFamily="34" charset="0"/>
              </a:rPr>
              <a:t>Ombusdman</a:t>
            </a:r>
            <a:r>
              <a:rPr lang="es-419" sz="2200" b="0" i="0" dirty="0">
                <a:solidFill>
                  <a:schemeClr val="bg1"/>
                </a:solidFill>
                <a:effectLst/>
                <a:latin typeface="Arial" panose="020B0604020202020204" pitchFamily="34" charset="0"/>
                <a:cs typeface="Arial" panose="020B0604020202020204" pitchFamily="34" charset="0"/>
              </a:rPr>
              <a:t> Militar y la liberación de los hermanos militares injustamente encarcelados. Aspirante a Presidente Municipal por cuarta ocasión para plasmar mi idea política de la social democracia, con una visión humanitaria del ciudadano, colocando en el centro de las políticas públicas con una visión social y empresarial, donde quepan todas las ideologías </a:t>
            </a:r>
            <a:r>
              <a:rPr lang="es-419" sz="2200" b="0" i="0" dirty="0" err="1">
                <a:solidFill>
                  <a:schemeClr val="bg1"/>
                </a:solidFill>
                <a:effectLst/>
                <a:latin typeface="Arial" panose="020B0604020202020204" pitchFamily="34" charset="0"/>
                <a:cs typeface="Arial" panose="020B0604020202020204" pitchFamily="34" charset="0"/>
              </a:rPr>
              <a:t>políticas,sociales</a:t>
            </a:r>
            <a:r>
              <a:rPr lang="es-419" sz="2200" b="0" i="0" dirty="0">
                <a:solidFill>
                  <a:schemeClr val="bg1"/>
                </a:solidFill>
                <a:effectLst/>
                <a:latin typeface="Arial" panose="020B0604020202020204" pitchFamily="34" charset="0"/>
                <a:cs typeface="Arial" panose="020B0604020202020204" pitchFamily="34" charset="0"/>
              </a:rPr>
              <a:t>, intelectuales, educativas, religiosas, económicas y sexuales, y que formemos un sistema político incluyente y tolerante, pero siempre con una visión social.</a:t>
            </a:r>
          </a:p>
        </p:txBody>
      </p:sp>
      <p:pic>
        <p:nvPicPr>
          <p:cNvPr id="5" name="Imagen 4" descr="Un hombre con traje y corbata&#10;&#10;Descripción generada automáticamente">
            <a:extLst>
              <a:ext uri="{FF2B5EF4-FFF2-40B4-BE49-F238E27FC236}">
                <a16:creationId xmlns:a16="http://schemas.microsoft.com/office/drawing/2014/main" id="{CE518020-B670-48AD-AEE0-DB6AB7E06A76}"/>
              </a:ext>
            </a:extLst>
          </p:cNvPr>
          <p:cNvPicPr>
            <a:picLocks noChangeAspect="1"/>
          </p:cNvPicPr>
          <p:nvPr/>
        </p:nvPicPr>
        <p:blipFill rotWithShape="1">
          <a:blip r:embed="rId3">
            <a:extLst>
              <a:ext uri="{28A0092B-C50C-407E-A947-70E740481C1C}">
                <a14:useLocalDpi xmlns:a14="http://schemas.microsoft.com/office/drawing/2010/main" val="0"/>
              </a:ext>
            </a:extLst>
          </a:blip>
          <a:srcRect b="12068"/>
          <a:stretch/>
        </p:blipFill>
        <p:spPr>
          <a:xfrm>
            <a:off x="0" y="501650"/>
            <a:ext cx="4157641" cy="6356350"/>
          </a:xfrm>
          <a:prstGeom prst="rect">
            <a:avLst/>
          </a:prstGeom>
        </p:spPr>
      </p:pic>
      <p:pic>
        <p:nvPicPr>
          <p:cNvPr id="6" name="Imagen 5" descr="Dibujo con letras blancas&#10;&#10;Descripción generada automáticamente con confianza media">
            <a:extLst>
              <a:ext uri="{FF2B5EF4-FFF2-40B4-BE49-F238E27FC236}">
                <a16:creationId xmlns:a16="http://schemas.microsoft.com/office/drawing/2014/main" id="{23EEF8A7-1493-4C13-A769-57682F091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0" y="6259075"/>
            <a:ext cx="1793330" cy="485395"/>
          </a:xfrm>
          <a:prstGeom prst="rect">
            <a:avLst/>
          </a:prstGeom>
        </p:spPr>
      </p:pic>
      <p:pic>
        <p:nvPicPr>
          <p:cNvPr id="7" name="Imagen 6" descr="Logotipo&#10;&#10;Descripción generada automáticamente">
            <a:extLst>
              <a:ext uri="{FF2B5EF4-FFF2-40B4-BE49-F238E27FC236}">
                <a16:creationId xmlns:a16="http://schemas.microsoft.com/office/drawing/2014/main" id="{AED8BA08-CFDD-4E4F-A563-23E6DBCB6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1350" y="6045427"/>
            <a:ext cx="1130906" cy="621846"/>
          </a:xfrm>
          <a:prstGeom prst="rect">
            <a:avLst/>
          </a:prstGeom>
        </p:spPr>
      </p:pic>
    </p:spTree>
    <p:extLst>
      <p:ext uri="{BB962C8B-B14F-4D97-AF65-F5344CB8AC3E}">
        <p14:creationId xmlns:p14="http://schemas.microsoft.com/office/powerpoint/2010/main" val="93119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F0D82-6EEF-4035-B003-4A30D9073AF1}"/>
              </a:ext>
            </a:extLst>
          </p:cNvPr>
          <p:cNvSpPr>
            <a:spLocks noGrp="1"/>
          </p:cNvSpPr>
          <p:nvPr>
            <p:ph type="ctrTitle"/>
          </p:nvPr>
        </p:nvSpPr>
        <p:spPr/>
        <p:txBody>
          <a:bodyPr/>
          <a:lstStyle/>
          <a:p>
            <a:endParaRPr lang="es-419"/>
          </a:p>
        </p:txBody>
      </p:sp>
      <p:sp>
        <p:nvSpPr>
          <p:cNvPr id="3" name="Subtítulo 2">
            <a:extLst>
              <a:ext uri="{FF2B5EF4-FFF2-40B4-BE49-F238E27FC236}">
                <a16:creationId xmlns:a16="http://schemas.microsoft.com/office/drawing/2014/main" id="{2B07A8A0-B7D0-4E21-872E-339285BA28B2}"/>
              </a:ext>
            </a:extLst>
          </p:cNvPr>
          <p:cNvSpPr>
            <a:spLocks noGrp="1"/>
          </p:cNvSpPr>
          <p:nvPr>
            <p:ph type="subTitle" idx="1"/>
          </p:nvPr>
        </p:nvSpPr>
        <p:spPr/>
        <p:txBody>
          <a:bodyPr/>
          <a:lstStyle/>
          <a:p>
            <a:endParaRPr lang="es-419"/>
          </a:p>
        </p:txBody>
      </p:sp>
      <p:pic>
        <p:nvPicPr>
          <p:cNvPr id="5" name="Imagen 4" descr="Imagen que contiene Interfaz de usuario gráfica&#10;&#10;Descripción generada automáticamente">
            <a:extLst>
              <a:ext uri="{FF2B5EF4-FFF2-40B4-BE49-F238E27FC236}">
                <a16:creationId xmlns:a16="http://schemas.microsoft.com/office/drawing/2014/main" id="{DC430DA7-8B41-44F6-91E6-030DE5BD3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3571" cy="6858000"/>
          </a:xfrm>
          <a:prstGeom prst="rect">
            <a:avLst/>
          </a:prstGeom>
        </p:spPr>
      </p:pic>
    </p:spTree>
    <p:extLst>
      <p:ext uri="{BB962C8B-B14F-4D97-AF65-F5344CB8AC3E}">
        <p14:creationId xmlns:p14="http://schemas.microsoft.com/office/powerpoint/2010/main" val="2295327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217</Words>
  <Application>Microsoft Office PowerPoint</Application>
  <PresentationFormat>Panorámica</PresentationFormat>
  <Paragraphs>7</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Formación de vida</vt:lpstr>
      <vt:lpstr>Mi lucha política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 Soto Girón</dc:creator>
  <cp:lastModifiedBy>José Ricardez</cp:lastModifiedBy>
  <cp:revision>3</cp:revision>
  <dcterms:created xsi:type="dcterms:W3CDTF">2021-05-19T16:14:27Z</dcterms:created>
  <dcterms:modified xsi:type="dcterms:W3CDTF">2021-05-19T22:40:36Z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F662373F-4568-4A7F-B96E-052ECD330776</vt:lpwstr>
  </property>
  <property fmtid="{D5CDD505-2E9C-101B-9397-08002B2CF9AE}" pid="3" name="ArticulatePath">
    <vt:lpwstr>Presentación1</vt:lpwstr>
  </property>
</Properties>
</file>